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4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7" r:id="rId3"/>
    <p:sldId id="280" r:id="rId4"/>
    <p:sldId id="278" r:id="rId5"/>
    <p:sldId id="273" r:id="rId6"/>
    <p:sldId id="265" r:id="rId7"/>
    <p:sldId id="296" r:id="rId8"/>
    <p:sldId id="282" r:id="rId9"/>
    <p:sldId id="290" r:id="rId10"/>
    <p:sldId id="291" r:id="rId11"/>
    <p:sldId id="284" r:id="rId12"/>
    <p:sldId id="285" r:id="rId13"/>
    <p:sldId id="281" r:id="rId14"/>
    <p:sldId id="283" r:id="rId15"/>
    <p:sldId id="267" r:id="rId16"/>
    <p:sldId id="268" r:id="rId17"/>
    <p:sldId id="269" r:id="rId18"/>
    <p:sldId id="270" r:id="rId19"/>
    <p:sldId id="264" r:id="rId20"/>
    <p:sldId id="260" r:id="rId21"/>
    <p:sldId id="292" r:id="rId22"/>
    <p:sldId id="293" r:id="rId23"/>
    <p:sldId id="272" r:id="rId24"/>
    <p:sldId id="294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" y="5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91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73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15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9323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46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00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28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10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6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53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5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35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8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42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5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0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3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ine milling pavement textu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536" y="-710334"/>
            <a:ext cx="12712390" cy="9958040"/>
          </a:xfrm>
          <a:prstGeom prst="rect">
            <a:avLst/>
          </a:prstGeom>
          <a:noFill/>
          <a:effectLst>
            <a:innerShdw blurRad="63500" dist="508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62535" y="4268686"/>
            <a:ext cx="6010506" cy="89255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Fine Milling </a:t>
            </a:r>
          </a:p>
          <a:p>
            <a:pPr algn="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Josh Hornbeck</a:t>
            </a:r>
          </a:p>
        </p:txBody>
      </p:sp>
      <p:pic>
        <p:nvPicPr>
          <p:cNvPr id="7" name="Picture 4" descr="Kentucky Transportation Cabi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90" y="6096697"/>
            <a:ext cx="5044068" cy="504407"/>
          </a:xfrm>
          <a:prstGeom prst="rect">
            <a:avLst/>
          </a:prstGeom>
          <a:noFill/>
          <a:effectLst>
            <a:glow rad="127000">
              <a:schemeClr val="tx2">
                <a:lumMod val="10000"/>
              </a:schemeClr>
            </a:glow>
            <a:outerShdw sx="1000" sy="1000" algn="ctr" rotWithShape="0">
              <a:schemeClr val="bg1"/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57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Specification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263210"/>
            <a:ext cx="8946541" cy="1493845"/>
          </a:xfrm>
        </p:spPr>
        <p:txBody>
          <a:bodyPr/>
          <a:lstStyle/>
          <a:p>
            <a:r>
              <a:rPr lang="en-US" dirty="0" smtClean="0"/>
              <a:t>Minimum drum RPM</a:t>
            </a:r>
          </a:p>
          <a:p>
            <a:r>
              <a:rPr lang="en-US" dirty="0" smtClean="0"/>
              <a:t>Maximum machine speed</a:t>
            </a:r>
          </a:p>
          <a:p>
            <a:r>
              <a:rPr lang="en-US" dirty="0" smtClean="0"/>
              <a:t>Limit machine speed based on drum RPM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90" y="2757056"/>
            <a:ext cx="4639932" cy="3448838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923" y="2757302"/>
            <a:ext cx="4609912" cy="344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9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757" y="2164355"/>
            <a:ext cx="6571429" cy="3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868" y="2264943"/>
            <a:ext cx="6771428" cy="3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Specification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133" y="2052638"/>
            <a:ext cx="6677510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Specification</a:t>
            </a:r>
            <a:br>
              <a:rPr lang="en-US" dirty="0" smtClean="0"/>
            </a:br>
            <a:r>
              <a:rPr lang="en-US" dirty="0" smtClean="0"/>
              <a:t>Macrotexture Measurement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4980" y="2052638"/>
            <a:ext cx="7443815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1825" y="2052638"/>
            <a:ext cx="6910125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7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011" y="2052638"/>
            <a:ext cx="6465753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756" y="2052638"/>
            <a:ext cx="6336263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789" y="2052638"/>
            <a:ext cx="6548197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6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4031" y="2160043"/>
            <a:ext cx="6485714" cy="3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4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For Milling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Remove deteriorated pavement</a:t>
            </a:r>
          </a:p>
          <a:p>
            <a:r>
              <a:rPr lang="en-US" dirty="0" smtClean="0"/>
              <a:t>Maintain existing elevation at curbs</a:t>
            </a:r>
          </a:p>
          <a:p>
            <a:r>
              <a:rPr lang="en-US" dirty="0" smtClean="0"/>
              <a:t>Keying into existing pavement / bridge ends </a:t>
            </a:r>
          </a:p>
          <a:p>
            <a:r>
              <a:rPr lang="en-US" dirty="0" smtClean="0"/>
              <a:t>Remove rutting in existing pavement</a:t>
            </a:r>
          </a:p>
          <a:p>
            <a:r>
              <a:rPr lang="en-US" dirty="0" smtClean="0"/>
              <a:t>Texture existing pavement to provide good bond</a:t>
            </a:r>
          </a:p>
          <a:p>
            <a:r>
              <a:rPr lang="en-US" dirty="0" smtClean="0"/>
              <a:t>Improve profile / IRI</a:t>
            </a:r>
          </a:p>
          <a:p>
            <a:r>
              <a:rPr lang="en-US" dirty="0" smtClean="0"/>
              <a:t>Improve skid numbers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moba-tecmaserm.com/www/wp-content/uploads/2014/11/BigSonicSki-Moba-Tecmaserm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0767" y="2052638"/>
            <a:ext cx="7172242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88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Note For Fine Milling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7831" y="2052638"/>
            <a:ext cx="3778113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5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Note For Fine Milling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Macrotexture measurement 9.5” or greater</a:t>
            </a:r>
          </a:p>
          <a:p>
            <a:r>
              <a:rPr lang="en-US" dirty="0" smtClean="0"/>
              <a:t>Grade averaging minimum 3 sensors minimum 20’ spacing</a:t>
            </a:r>
          </a:p>
          <a:p>
            <a:r>
              <a:rPr lang="en-US" dirty="0" smtClean="0"/>
              <a:t>Payment by square yards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89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Cost Comparison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8740" y="2138269"/>
            <a:ext cx="9179455" cy="280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3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067" y="2052638"/>
            <a:ext cx="6293642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508" y="2182952"/>
            <a:ext cx="5206862" cy="2929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770" y="2182952"/>
            <a:ext cx="5228063" cy="29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2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705" y="2444244"/>
            <a:ext cx="3000441" cy="2747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146" y="2444244"/>
            <a:ext cx="3358092" cy="2747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238" y="2444244"/>
            <a:ext cx="3304141" cy="27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9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316" y="2536233"/>
            <a:ext cx="5057143" cy="32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8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709" y="168284"/>
            <a:ext cx="8947150" cy="1326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709" y="1485741"/>
            <a:ext cx="8947150" cy="1338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709" y="2812336"/>
            <a:ext cx="8947150" cy="1338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709" y="4132788"/>
            <a:ext cx="8947150" cy="1318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09" y="5341817"/>
            <a:ext cx="8947150" cy="13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1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838" y="2052638"/>
            <a:ext cx="5528100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9019" y="2052638"/>
            <a:ext cx="5235737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96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Specification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758980"/>
            <a:ext cx="8946541" cy="1080654"/>
          </a:xfrm>
        </p:spPr>
        <p:txBody>
          <a:bodyPr/>
          <a:lstStyle/>
          <a:p>
            <a:r>
              <a:rPr lang="en-US" dirty="0" smtClean="0"/>
              <a:t>Minimum tooth spacing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3159510"/>
            <a:ext cx="4835314" cy="2477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72" y="3159510"/>
            <a:ext cx="4681845" cy="24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Specification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263210"/>
            <a:ext cx="8946541" cy="1493845"/>
          </a:xfrm>
        </p:spPr>
        <p:txBody>
          <a:bodyPr/>
          <a:lstStyle/>
          <a:p>
            <a:r>
              <a:rPr lang="en-US" dirty="0" smtClean="0"/>
              <a:t>Minimum drum RPM</a:t>
            </a:r>
          </a:p>
          <a:p>
            <a:r>
              <a:rPr lang="en-US" dirty="0" smtClean="0"/>
              <a:t>Maximum machine speed</a:t>
            </a:r>
          </a:p>
          <a:p>
            <a:r>
              <a:rPr lang="en-US" dirty="0" smtClean="0"/>
              <a:t>Limit machine speed based on drum RPM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93" y="2757055"/>
            <a:ext cx="4730579" cy="351173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72" y="2757054"/>
            <a:ext cx="4736613" cy="351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9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12CC86BF0B59418A9A28F148D04210" ma:contentTypeVersion="1" ma:contentTypeDescription="Create a new document." ma:contentTypeScope="" ma:versionID="bae938c8099f2e511549e868f79fe92a">
  <xsd:schema xmlns:xsd="http://www.w3.org/2001/XMLSchema" xmlns:xs="http://www.w3.org/2001/XMLSchema" xmlns:p="http://schemas.microsoft.com/office/2006/metadata/properties" xmlns:ns2="73650535-4fd3-406b-a6c4-eaed906392d4" targetNamespace="http://schemas.microsoft.com/office/2006/metadata/properties" ma:root="true" ma:fieldsID="f26618319de0826ac14b9e3d876d0433" ns2:_="">
    <xsd:import namespace="73650535-4fd3-406b-a6c4-eaed906392d4"/>
    <xsd:element name="properties">
      <xsd:complexType>
        <xsd:sequence>
          <xsd:element name="documentManagement">
            <xsd:complexType>
              <xsd:all>
                <xsd:element ref="ns2: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650535-4fd3-406b-a6c4-eaed906392d4" elementFormDefault="qualified">
    <xsd:import namespace="http://schemas.microsoft.com/office/2006/documentManagement/types"/>
    <xsd:import namespace="http://schemas.microsoft.com/office/infopath/2007/PartnerControls"/>
    <xsd:element name="Year" ma:index="8" nillable="true" ma:displayName="Year" ma:internalName="Yea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73650535-4fd3-406b-a6c4-eaed906392d4">2018</Year>
  </documentManagement>
</p:properties>
</file>

<file path=customXml/itemProps1.xml><?xml version="1.0" encoding="utf-8"?>
<ds:datastoreItem xmlns:ds="http://schemas.openxmlformats.org/officeDocument/2006/customXml" ds:itemID="{28FF2736-9BB2-4A50-B019-3ACDC379485D}"/>
</file>

<file path=customXml/itemProps2.xml><?xml version="1.0" encoding="utf-8"?>
<ds:datastoreItem xmlns:ds="http://schemas.openxmlformats.org/officeDocument/2006/customXml" ds:itemID="{AC28D680-340E-4828-B021-BF132E0C5D8E}"/>
</file>

<file path=customXml/itemProps3.xml><?xml version="1.0" encoding="utf-8"?>
<ds:datastoreItem xmlns:ds="http://schemas.openxmlformats.org/officeDocument/2006/customXml" ds:itemID="{EC050CF6-334B-457F-9961-0511142DCFAE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21640</TotalTime>
  <Words>116</Words>
  <Application>Microsoft Office PowerPoint</Application>
  <PresentationFormat>Widescreen</PresentationFormat>
  <Paragraphs>32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Ion</vt:lpstr>
      <vt:lpstr>PowerPoint Presentation</vt:lpstr>
      <vt:lpstr>Reasons For Milling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Specification </vt:lpstr>
      <vt:lpstr>Machine Specification </vt:lpstr>
      <vt:lpstr>Machine Specification </vt:lpstr>
      <vt:lpstr>Maintenance </vt:lpstr>
      <vt:lpstr>Maintenance</vt:lpstr>
      <vt:lpstr>Performance Specification </vt:lpstr>
      <vt:lpstr>Performance Specification Macrotexture Measurement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Note For Fine Milling </vt:lpstr>
      <vt:lpstr>Special Note For Fine Milling </vt:lpstr>
      <vt:lpstr>Cost Comparison</vt:lpstr>
      <vt:lpstr>Production</vt:lpstr>
      <vt:lpstr>Questions?</vt:lpstr>
    </vt:vector>
  </TitlesOfParts>
  <Company>Commonwealth of Kentucky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Hornbeck, Josh (KYTC-D04)</dc:creator>
  <cp:lastModifiedBy>Hornbeck, Josh S (KYTC-D04)</cp:lastModifiedBy>
  <cp:revision>46</cp:revision>
  <dcterms:created xsi:type="dcterms:W3CDTF">2018-01-17T20:48:25Z</dcterms:created>
  <dcterms:modified xsi:type="dcterms:W3CDTF">2018-02-05T19:33:46Z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0x0101002212CC86BF0B59418A9A28F148D04210</vt:lpwstr>
  </property>
</Properties>
</file>